
<file path=[Content_Types].xml><?xml version="1.0" encoding="utf-8"?>
<Types xmlns="http://schemas.openxmlformats.org/package/2006/content-types">
  <Default Extension="xml" ContentType="application/vnd.openxmlformats-package.core-properties+xml"/>
  <Default Extension="png" ContentType="image/png"/>
  <Default Extension="rels" ContentType="application/vnd.openxmlformats-package.relationship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Masters/theme/theme2.xml" ContentType="application/vnd.openxmlformats-officedocument.theme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Masters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f040b9f55ff04856" /><Relationship Type="http://schemas.openxmlformats.org/officeDocument/2006/relationships/extended-properties" Target="/docProps/app.xml" Id="R58eed28573234fda" /><Relationship Type="http://schemas.openxmlformats.org/officeDocument/2006/relationships/officeDocument" Target="/ppt/presentation.xml" Id="R243720e56e09486a" /></Relationships>
</file>

<file path=ppt/presentation.xml><?xml version="1.0" encoding="utf-8"?>
<p:presentation xmlns:p="http://schemas.openxmlformats.org/presentationml/2006/main">
  <p:sldMasterIdLst>
    <p:sldMasterId xmlns:r="http://schemas.openxmlformats.org/officeDocument/2006/relationships" id="2147483648" r:id="Rb0a8db313bf44541"/>
  </p:sldMasterIdLst>
  <p:notesMasterIdLst>
    <p:notesMasterId xmlns:r="http://schemas.openxmlformats.org/officeDocument/2006/relationships" r:id="R845530e892ac4c59"/>
  </p:notesMasterIdLst>
  <p:sldIdLst>
    <p:sldId xmlns:r="http://schemas.openxmlformats.org/officeDocument/2006/relationships" id="256" r:id="R0497a48b56974dc0"/>
    <p:sldId xmlns:r="http://schemas.openxmlformats.org/officeDocument/2006/relationships" id="257" r:id="R915a4492e3ce4265"/>
    <p:sldId xmlns:r="http://schemas.openxmlformats.org/officeDocument/2006/relationships" id="258" r:id="R9ee6454d81ba4fe9"/>
    <p:sldId xmlns:r="http://schemas.openxmlformats.org/officeDocument/2006/relationships" id="259" r:id="R145d841fff954108"/>
    <p:sldId xmlns:r="http://schemas.openxmlformats.org/officeDocument/2006/relationships" id="260" r:id="R498a9795d6e146b9"/>
    <p:sldId xmlns:r="http://schemas.openxmlformats.org/officeDocument/2006/relationships" id="261" r:id="R7a921016bed14c56"/>
    <p:sldId xmlns:r="http://schemas.openxmlformats.org/officeDocument/2006/relationships" id="262" r:id="R589fd056870c45f8"/>
    <p:sldId xmlns:r="http://schemas.openxmlformats.org/officeDocument/2006/relationships" id="263" r:id="R8fa6344bcd8a4d8e"/>
    <p:sldId xmlns:r="http://schemas.openxmlformats.org/officeDocument/2006/relationships" id="264" r:id="R3c19ccb12f994f79"/>
    <p:sldId xmlns:r="http://schemas.openxmlformats.org/officeDocument/2006/relationships" id="265" r:id="Re91eed071b41421d"/>
    <p:sldId xmlns:r="http://schemas.openxmlformats.org/officeDocument/2006/relationships" id="266" r:id="R98c037ef774f4ab3"/>
    <p:sldId xmlns:r="http://schemas.openxmlformats.org/officeDocument/2006/relationships" id="267" r:id="R3874538a80ef4850"/>
  </p:sldIdLst>
  <p:sldSz cx="12192000" cy="6858000"/>
  <p:notesSz cx="6858000" cy="9144000"/>
  <p:defaultTextStyle>
    <a:defPPr xmlns:a="http://schemas.openxmlformats.org/drawingml/2006/main">
      <a:defRPr lang="en-US"/>
    </a:defPPr>
    <a:lvl1pPr xmlns:a="http://schemas.openxmlformats.org/drawingml/2006/main"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xmlns:a="http://schemas.openxmlformats.org/drawingml/2006/main"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xmlns:a="http://schemas.openxmlformats.org/drawingml/2006/main"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xmlns:a="http://schemas.openxmlformats.org/drawingml/2006/main"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xmlns:a="http://schemas.openxmlformats.org/drawingml/2006/main"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xmlns:a="http://schemas.openxmlformats.org/drawingml/2006/main"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xmlns:a="http://schemas.openxmlformats.org/drawingml/2006/main"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xmlns:a="http://schemas.openxmlformats.org/drawingml/2006/main"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xmlns:a="http://schemas.openxmlformats.org/drawingml/2006/main"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>
  <p:extLst>
    <p:ext xmlns:p14="http://schemas.microsoft.com/office/powerpoint/2010/main" uri="{E76CE94A-603C-4142-B9EB-6D1370010A27}">
      <p14:discardImageEditData val="0"/>
    </p:ext>
    <p:ext xmlns:p14="http://schemas.microsoft.com/office/powerpoint/2010/main" uri="{D31A062A-798A-4329-ABDD-BBA856620510}">
      <p14:defaultImageDpi val="32767"/>
    </p:ext>
    <p:ext xmlns:p15="http://schemas.microsoft.com/office/powerpoint/2012/main" uri="{FD5EFAAD-0ECE-453E-9831-46B23BE46B34}">
      <p15:chartTrackingRefBased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_rels/presentation.xml.rels>&#65279;<?xml version="1.0" encoding="utf-8"?><Relationships xmlns="http://schemas.openxmlformats.org/package/2006/relationships"><Relationship Type="http://schemas.openxmlformats.org/officeDocument/2006/relationships/theme" Target="/ppt/theme/theme1.xml" Id="Rf42b5f08dc684d16" /><Relationship Type="http://schemas.openxmlformats.org/officeDocument/2006/relationships/slideMaster" Target="/ppt/slideMasters/slideMaster1.xml" Id="Rb0a8db313bf44541" /><Relationship Type="http://schemas.openxmlformats.org/officeDocument/2006/relationships/notesMaster" Target="/ppt/notesMasters/notesMaster1.xml" Id="R845530e892ac4c59" /><Relationship Type="http://schemas.openxmlformats.org/officeDocument/2006/relationships/presProps" Target="/ppt/presProps.xml" Id="R6cf8cf4490f440e6" /><Relationship Type="http://schemas.openxmlformats.org/officeDocument/2006/relationships/tableStyles" Target="/ppt/tableStyles.xml" Id="Re1cc8694390442b5" /><Relationship Type="http://schemas.openxmlformats.org/officeDocument/2006/relationships/slide" Target="/ppt/slides/slide1.xml" Id="R0497a48b56974dc0" /><Relationship Type="http://schemas.openxmlformats.org/officeDocument/2006/relationships/slide" Target="/ppt/slides/slide2.xml" Id="R915a4492e3ce4265" /><Relationship Type="http://schemas.openxmlformats.org/officeDocument/2006/relationships/slide" Target="/ppt/slides/slide3.xml" Id="R9ee6454d81ba4fe9" /><Relationship Type="http://schemas.openxmlformats.org/officeDocument/2006/relationships/slide" Target="/ppt/slides/slide4.xml" Id="R145d841fff954108" /><Relationship Type="http://schemas.openxmlformats.org/officeDocument/2006/relationships/slide" Target="/ppt/slides/slide5.xml" Id="R498a9795d6e146b9" /><Relationship Type="http://schemas.openxmlformats.org/officeDocument/2006/relationships/slide" Target="/ppt/slides/slide6.xml" Id="R7a921016bed14c56" /><Relationship Type="http://schemas.openxmlformats.org/officeDocument/2006/relationships/slide" Target="/ppt/slides/slide7.xml" Id="R589fd056870c45f8" /><Relationship Type="http://schemas.openxmlformats.org/officeDocument/2006/relationships/slide" Target="/ppt/slides/slide8.xml" Id="R8fa6344bcd8a4d8e" /><Relationship Type="http://schemas.openxmlformats.org/officeDocument/2006/relationships/slide" Target="/ppt/slides/slide9.xml" Id="R3c19ccb12f994f79" /><Relationship Type="http://schemas.openxmlformats.org/officeDocument/2006/relationships/slide" Target="/ppt/slides/slide10.xml" Id="Re91eed071b41421d" /><Relationship Type="http://schemas.openxmlformats.org/officeDocument/2006/relationships/slide" Target="/ppt/slides/slide11.xml" Id="R98c037ef774f4ab3" /><Relationship Type="http://schemas.openxmlformats.org/officeDocument/2006/relationships/slide" Target="/ppt/slides/slide12.xml" Id="R3874538a80ef4850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notesMasters/theme/theme3.xml" Id="R7e0f4239620947e3" /></Relationships>
</file>

<file path=ppt/notesMasters/notesMaster1.xml><?xml version="1.0" encoding="utf-8"?>
<p:notesMaster xmlns:p="http://schemas.openxmlformats.org/presentationml/2006/main">
  <p:cSld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Header Placeholder"/>
          <p:cNvSpPr/>
          <p:nvPr>
            <p:ph type="hdr" sz="quarter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3" name="Date Placeholder"/>
          <p:cNvSpPr/>
          <p:nvPr>
            <p:ph type="dt" sz="quarter" idx="1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Image Placeholder"/>
          <p:cNvSpPr/>
          <p:nvPr>
            <p:ph type="sldImg" idx="2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5" name="Notes Placeholder"/>
          <p:cNvSpPr/>
          <p:nvPr>
            <p:ph type="body" sz="quarter" idx="3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6" name="Footer Placeholder"/>
          <p:cNvSpPr/>
          <p:nvPr>
            <p:ph type="ftr" sz="quarter" idx="4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7" name="Slide Number Placeholder"/>
          <p:cNvSpPr/>
          <p:nvPr>
            <p:ph type="sldNum" sz="quarter" idx="5"/>
          </p:nvPr>
        </p:nvSpPr>
        <p:spPr>
          <a:prstGeom xmlns:a="http://schemas.openxmlformats.org/drawingml/2006/main" prst="rect">
            <a:avLst/>
          </a:prstGeom>
        </p:spPr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xmlns:a="http://schemas.openxmlformats.org/drawingml/2006/main" marL="0" algn="l" defTabSz="914400" rtl="0" eaLnBrk="1" latinLnBrk="0" hangingPunct="1">
      <a:defRPr sz="1200" kern="1200"/>
    </a:lvl1pPr>
  </p:notesStyle>
</p:notesMaster>
</file>

<file path=ppt/notesMasters/theme/theme3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slide" Target="/ppt/slides/slide1.xml" Id="R94c68cd5a3df4daf" /><Relationship Type="http://schemas.openxmlformats.org/officeDocument/2006/relationships/notesMaster" Target="/ppt/notesMasters/notesMaster1.xml" Id="Re8f0103aa5e04986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slide" Target="/ppt/slides/slide10.xml" Id="R263a3f26b03f4ef5" /><Relationship Type="http://schemas.openxmlformats.org/officeDocument/2006/relationships/notesMaster" Target="/ppt/notesMasters/notesMaster1.xml" Id="R1b35d471601f4989" /></Relationships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4ea7a868ada24d35" /><Relationship Type="http://schemas.openxmlformats.org/officeDocument/2006/relationships/notesMaster" Target="/ppt/notesMasters/notesMaster1.xml" Id="R5dad79b8c1cf4604" /></Relationships>
</file>

<file path=ppt/notesSlides/_rels/notesSlide12.xml.rels>&#65279;<?xml version="1.0" encoding="utf-8"?><Relationships xmlns="http://schemas.openxmlformats.org/package/2006/relationships"><Relationship Type="http://schemas.openxmlformats.org/officeDocument/2006/relationships/slide" Target="/ppt/slides/slide12.xml" Id="R7f2dc093e36e4786" /><Relationship Type="http://schemas.openxmlformats.org/officeDocument/2006/relationships/notesMaster" Target="/ppt/notesMasters/notesMaster1.xml" Id="Rfb3f22304f99421f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slide" Target="/ppt/slides/slide2.xml" Id="R5bacfde56da94761" /><Relationship Type="http://schemas.openxmlformats.org/officeDocument/2006/relationships/notesMaster" Target="/ppt/notesMasters/notesMaster1.xml" Id="R11ea00d894da4f4e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slide" Target="/ppt/slides/slide3.xml" Id="Rc6833a0e5f4a4f7b" /><Relationship Type="http://schemas.openxmlformats.org/officeDocument/2006/relationships/notesMaster" Target="/ppt/notesMasters/notesMaster1.xml" Id="R4aa8e2e4ab4c4c81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slide" Target="/ppt/slides/slide4.xml" Id="Rbd12036cb0814bc6" /><Relationship Type="http://schemas.openxmlformats.org/officeDocument/2006/relationships/notesMaster" Target="/ppt/notesMasters/notesMaster1.xml" Id="R8f6891b8505f4422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slide" Target="/ppt/slides/slide5.xml" Id="R745da5a0b2d64239" /><Relationship Type="http://schemas.openxmlformats.org/officeDocument/2006/relationships/notesMaster" Target="/ppt/notesMasters/notesMaster1.xml" Id="R6c2ccf32b1d545a4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slide" Target="/ppt/slides/slide6.xml" Id="R78ac630def1541a8" /><Relationship Type="http://schemas.openxmlformats.org/officeDocument/2006/relationships/notesMaster" Target="/ppt/notesMasters/notesMaster1.xml" Id="Ra616781192c64eb0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slide" Target="/ppt/slides/slide7.xml" Id="R835909094b1e4915" /><Relationship Type="http://schemas.openxmlformats.org/officeDocument/2006/relationships/notesMaster" Target="/ppt/notesMasters/notesMaster1.xml" Id="R9a5051e876f44ffe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slide" Target="/ppt/slides/slide8.xml" Id="Rbed6e0ae26944ae7" /><Relationship Type="http://schemas.openxmlformats.org/officeDocument/2006/relationships/notesMaster" Target="/ppt/notesMasters/notesMaster1.xml" Id="R4e5e29c9f3914478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slide" Target="/ppt/slides/slide9.xml" Id="R84d95b82c06b4407" /><Relationship Type="http://schemas.openxmlformats.org/officeDocument/2006/relationships/notesMaster" Target="/ppt/notesMasters/notesMaster1.xml" Id="R17e0a50a57a74806" /></Relationships>
</file>

<file path=ppt/notesSlides/notesSlide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0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1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1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2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3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4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5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6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7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8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notesSlides/notesSlide9.xml><?xml version="1.0" encoding="utf-8"?>
<p:notes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sp>
        <p:nvSpPr>
          <p:cNvPr id="2" name="Slide Image Placeholder 1"/>
          <p:cNvSpPr>
            <a:spLocks xmlns:a="http://schemas.openxmlformats.org/drawingml/2006/main" noGrp="1"/>
          </p:cNvSpPr>
          <p:nvPr>
            <p:ph type="sldImg" idx="0"/>
          </p:nvPr>
        </p:nvSpPr>
        <p:spPr/>
      </p:sp>
      <p:sp>
        <p:nvSpPr>
          <p:cNvPr id="3" name="Notes Placeholder 2"/>
          <p:cNvSpPr>
            <a:spLocks xmlns:a="http://schemas.openxmlformats.org/drawingml/2006/main" noGrp="1"/>
          </p:cNvSpPr>
          <p:nvPr>
            <p:ph type="body" idx="1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  <p:sp>
        <p:nvSpPr>
          <p:cNvPr id="4" name="Slide Number Placeholder 3"/>
          <p:cNvSpPr>
            <a:spLocks xmlns:a="http://schemas.openxmlformats.org/drawingml/2006/main" noGrp="1"/>
          </p:cNvSpPr>
          <p:nvPr>
            <p:ph type="sldNum" idx="5"/>
          </p:nvPr>
        </p:nvSpPr>
        <p:spPr/>
        <p:txBody>
          <a:bodyPr xmlns:a="http://schemas.openxmlformats.org/drawingml/2006/main"/>
          <a:lstStyle xmlns:a="http://schemas.openxmlformats.org/drawingml/2006/main"/>
          <a:p xmlns:a="http://schemas.openxmlformats.org/drawingml/2006/main"/>
        </p:txBody>
      </p:sp>
    </p:spTree>
  </p:cSld>
  <p:clrMapOvr>
    <a:masterClrMapping xmlns:a="http://schemas.openxmlformats.org/drawingml/2006/main"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66211de2a01b4031" /></Relationships>
</file>

<file path=ppt/slideLayouts/slideLayout1.xml><?xml version="1.0" encoding="utf-8"?>
<p:sldLayout xmlns:p="http://schemas.openxmlformats.org/presentationml/2006/main" type="title">
  <p:cSld name="Title Slide"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theme" Target="/ppt/slideMasters/theme/theme2.xml" Id="R2ff2d91b131d4c34" /><Relationship Type="http://schemas.openxmlformats.org/officeDocument/2006/relationships/slideLayout" Target="/ppt/slideLayouts/slideLayout1.xml" Id="R2234877ae1f84d31" /></Relationships>
</file>

<file path=ppt/slideMasters/slideMaster1.xml><?xml version="1.0" encoding="utf-8"?>
<p:sldMaster xmlns:p="http://schemas.openxmlformats.org/presentationml/2006/main">
  <p:cSld name="Master">
    <p:bg>
      <p:bgRef idx="1001">
        <a:schemeClr xmlns:a="http://schemas.openxmlformats.org/drawingml/2006/main" val="bg1"/>
      </p:bgRef>
    </p:bg>
    <p:spTree>
      <p:nvGrpSpPr>
        <p:cNvPr id="1" name=""/>
        <p:cNvGrpSpPr/>
        <p:nvPr/>
      </p:nvGrpSpPr>
      <p:grpSpPr>
        <a:xfrm xmlns:a="http://schemas.openxmlformats.org/drawingml/2006/main"/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xmlns:r="http://schemas.openxmlformats.org/officeDocument/2006/relationships" id="2147483649" r:id="R2234877ae1f84d31"/>
  </p:sldLayoutIdLst>
  <p:txStyles>
    <p:titleStyle>
      <a:lvl1pPr xmlns:a="http://schemas.openxmlformats.org/drawingml/2006/main"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xmlns:a="http://schemas.openxmlformats.org/drawingml/2006/main"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xmlns:a="http://schemas.openxmlformats.org/drawingml/2006/main"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xmlns:a="http://schemas.openxmlformats.org/drawingml/2006/main"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xmlns:a="http://schemas.openxmlformats.org/drawingml/2006/main"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xmlns:a="http://schemas.openxmlformats.org/drawingml/2006/main"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xmlns:a="http://schemas.openxmlformats.org/drawingml/2006/main"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xmlns:a="http://schemas.openxmlformats.org/drawingml/2006/main"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xmlns:a="http://schemas.openxmlformats.org/drawingml/2006/main"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xmlns:a="http://schemas.openxmlformats.org/drawingml/2006/main"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xmlns:a="http://schemas.openxmlformats.org/drawingml/2006/main"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Masters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4e71d158d5644cf2" /><Relationship Type="http://schemas.openxmlformats.org/officeDocument/2006/relationships/image" Target="/ppt/media/image.png" Id="R3f3f8adf30ca4899" /><Relationship Type="http://schemas.openxmlformats.org/officeDocument/2006/relationships/notesSlide" Target="/ppt/notesSlides/notesSlide1.xml" Id="Rb68a7afff6da413f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d036170fb0be4466" /><Relationship Type="http://schemas.openxmlformats.org/officeDocument/2006/relationships/image" Target="/ppt/media/image10.png" Id="Ra7ee6ca463d543f6" /><Relationship Type="http://schemas.openxmlformats.org/officeDocument/2006/relationships/notesSlide" Target="/ppt/notesSlides/notesSlide10.xml" Id="Rbc3d7f0383174a37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801cd0238da74d03" /><Relationship Type="http://schemas.openxmlformats.org/officeDocument/2006/relationships/image" Target="/ppt/media/image11.png" Id="R79562002dca04465" /><Relationship Type="http://schemas.openxmlformats.org/officeDocument/2006/relationships/notesSlide" Target="/ppt/notesSlides/notesSlide11.xml" Id="Rfe8eac86b4144873" /></Relationships>
</file>

<file path=ppt/slides/_rels/slide1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a6cd13ee9c6b4ecd" /><Relationship Type="http://schemas.openxmlformats.org/officeDocument/2006/relationships/image" Target="/ppt/media/image12.png" Id="Rf7bed363be604f9a" /><Relationship Type="http://schemas.openxmlformats.org/officeDocument/2006/relationships/notesSlide" Target="/ppt/notesSlides/notesSlide12.xml" Id="Ref873567a13043d3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ea2766ab56b4d72" /><Relationship Type="http://schemas.openxmlformats.org/officeDocument/2006/relationships/image" Target="/ppt/media/image2.png" Id="R6247fb3946a04268" /><Relationship Type="http://schemas.openxmlformats.org/officeDocument/2006/relationships/notesSlide" Target="/ppt/notesSlides/notesSlide2.xml" Id="Rf82c3cc9298448cd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8b019b1c49084782" /><Relationship Type="http://schemas.openxmlformats.org/officeDocument/2006/relationships/image" Target="/ppt/media/image3.png" Id="Rf1702a702e2c44b8" /><Relationship Type="http://schemas.openxmlformats.org/officeDocument/2006/relationships/notesSlide" Target="/ppt/notesSlides/notesSlide3.xml" Id="R42f10ed2e5f648e9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f94c2405ea064deb" /><Relationship Type="http://schemas.openxmlformats.org/officeDocument/2006/relationships/image" Target="/ppt/media/image4.png" Id="R5ae5147fd4fa4039" /><Relationship Type="http://schemas.openxmlformats.org/officeDocument/2006/relationships/notesSlide" Target="/ppt/notesSlides/notesSlide4.xml" Id="R5d2cb3fc14f349bc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921a1bd3b7b241f7" /><Relationship Type="http://schemas.openxmlformats.org/officeDocument/2006/relationships/image" Target="/ppt/media/image5.png" Id="R21c6946919444957" /><Relationship Type="http://schemas.openxmlformats.org/officeDocument/2006/relationships/notesSlide" Target="/ppt/notesSlides/notesSlide5.xml" Id="R8576e7744a1c4ec9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849f4dcd600d41dd" /><Relationship Type="http://schemas.openxmlformats.org/officeDocument/2006/relationships/image" Target="/ppt/media/image6.png" Id="R9248122d139f4f2f" /><Relationship Type="http://schemas.openxmlformats.org/officeDocument/2006/relationships/notesSlide" Target="/ppt/notesSlides/notesSlide6.xml" Id="Rab36ad72388f431a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b5102d3dc0234c3f" /><Relationship Type="http://schemas.openxmlformats.org/officeDocument/2006/relationships/image" Target="/ppt/media/image7.png" Id="R23143cfb114347a4" /><Relationship Type="http://schemas.openxmlformats.org/officeDocument/2006/relationships/notesSlide" Target="/ppt/notesSlides/notesSlide7.xml" Id="R2c416e3056f8449a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7b7e342c5f6d40b2" /><Relationship Type="http://schemas.openxmlformats.org/officeDocument/2006/relationships/image" Target="/ppt/media/image8.png" Id="R834147a3f82041c7" /><Relationship Type="http://schemas.openxmlformats.org/officeDocument/2006/relationships/notesSlide" Target="/ppt/notesSlides/notesSlide8.xml" Id="R48ce63c5f213416a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5c3e5243f46a443b" /><Relationship Type="http://schemas.openxmlformats.org/officeDocument/2006/relationships/image" Target="/ppt/media/image9.png" Id="R53d3fbb3bd894a25" /><Relationship Type="http://schemas.openxmlformats.org/officeDocument/2006/relationships/notesSlide" Target="/ppt/notesSlides/notesSlide9.xml" Id="R2d099d7c021c4c52" /></Relationships>
</file>

<file path=ppt/slides/slide1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3f3f8adf30ca4899"/>
          <a:stretch xmlns:a="http://schemas.openxmlformats.org/drawingml/2006/main"/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1609"/>
      </p:ext>
    </p:extLst>
  </p:cSld>
</p:sld>
</file>

<file path=ppt/slides/slide10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a7ee6ca463d543f6"/>
          <a:stretch xmlns:a="http://schemas.openxmlformats.org/drawingml/2006/main"/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452756"/>
      </p:ext>
    </p:extLst>
  </p:cSld>
</p:sld>
</file>

<file path=ppt/slides/slide11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79562002dca04465"/>
          <a:stretch xmlns:a="http://schemas.openxmlformats.org/drawingml/2006/main"/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568590"/>
      </p:ext>
    </p:extLst>
  </p:cSld>
</p:sld>
</file>

<file path=ppt/slides/slide12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7bed363be604f9a"/>
          <a:stretch xmlns:a="http://schemas.openxmlformats.org/drawingml/2006/main"/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533150"/>
      </p:ext>
    </p:extLst>
  </p:cSld>
</p:sld>
</file>

<file path=ppt/slides/slide2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6247fb3946a04268"/>
          <a:stretch xmlns:a="http://schemas.openxmlformats.org/drawingml/2006/main"/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74909"/>
      </p:ext>
    </p:extLst>
  </p:cSld>
</p:sld>
</file>

<file path=ppt/slides/slide3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f1702a702e2c44b8"/>
          <a:stretch xmlns:a="http://schemas.openxmlformats.org/drawingml/2006/main"/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68882"/>
      </p:ext>
    </p:extLst>
  </p:cSld>
</p:sld>
</file>

<file path=ppt/slides/slide4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ae5147fd4fa4039"/>
          <a:stretch xmlns:a="http://schemas.openxmlformats.org/drawingml/2006/main"/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932"/>
      </p:ext>
    </p:extLst>
  </p:cSld>
</p:sld>
</file>

<file path=ppt/slides/slide5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1c6946919444957"/>
          <a:stretch xmlns:a="http://schemas.openxmlformats.org/drawingml/2006/main"/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624804"/>
      </p:ext>
    </p:extLst>
  </p:cSld>
</p:sld>
</file>

<file path=ppt/slides/slide6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9248122d139f4f2f"/>
          <a:stretch xmlns:a="http://schemas.openxmlformats.org/drawingml/2006/main"/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09400"/>
      </p:ext>
    </p:extLst>
  </p:cSld>
</p:sld>
</file>

<file path=ppt/slides/slide7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23143cfb114347a4"/>
          <a:stretch xmlns:a="http://schemas.openxmlformats.org/drawingml/2006/main"/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414"/>
      </p:ext>
    </p:extLst>
  </p:cSld>
</p:sld>
</file>

<file path=ppt/slides/slide8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834147a3f82041c7"/>
          <a:stretch xmlns:a="http://schemas.openxmlformats.org/drawingml/2006/main"/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309685"/>
      </p:ext>
    </p:extLst>
  </p:cSld>
</p:sld>
</file>

<file path=ppt/slides/slide9.xml><?xml version="1.0" encoding="utf-8"?>
<p:sld xmlns:p="http://schemas.openxmlformats.org/presentationml/2006/main">
  <p:cSld>
    <p:spTree>
      <p:nvGrpSpPr>
        <p:cNvPr id="1" name=""/>
        <p:cNvGrpSpPr/>
        <p:nvPr/>
      </p:nvGrpSpPr>
      <p:grpSpPr>
        <a:xfrm xmlns:a="http://schemas.openxmlformats.org/drawingml/2006/main"/>
      </p:grpSpPr>
      <p:pic>
        <p:nvPicPr>
          <p:cNvPr id="2" name=""/>
          <p:cNvPicPr>
            <a:picLocks xmlns:a="http://schemas.openxmlformats.org/drawingml/2006/main" noChangeAspect="1"/>
          </p:cNvPicPr>
          <p:nvPr/>
        </p:nvPicPr>
        <p:blipFill>
          <a:blip xmlns:r="http://schemas.openxmlformats.org/officeDocument/2006/relationships" xmlns:a="http://schemas.openxmlformats.org/drawingml/2006/main" r:embed="R53d3fbb3bd894a25"/>
          <a:stretch xmlns:a="http://schemas.openxmlformats.org/drawingml/2006/main"/>
        </p:blipFill>
        <p:spPr>
          <a:xfrm xmlns:a="http://schemas.openxmlformats.org/drawingml/2006/main">
            <a:off x="0" y="0"/>
            <a:ext cx="12192000" cy="6858000"/>
          </a:xfrm>
          <a:prstGeom xmlns:a="http://schemas.openxmlformats.org/drawingml/2006/main"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123132"/>
      </p:ext>
    </p:extLst>
  </p:cSld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gradFill>
          <a:gsLst>
            <a:gs pos="0">
              <a:schemeClr val="phClr">
                <a:tint val="67000"/>
                <a:lumMod val="110000"/>
                <a:satMod val="105000"/>
              </a:schemeClr>
            </a:gs>
            <a:gs pos="50000">
              <a:schemeClr val="phClr">
                <a:tint val="73000"/>
                <a:lumMod val="105000"/>
                <a:satMod val="103000"/>
              </a:schemeClr>
            </a:gs>
            <a:gs pos="100000">
              <a:schemeClr val="phClr">
                <a:tint val="81000"/>
                <a:lumMod val="105000"/>
                <a:satMod val="109000"/>
              </a:schemeClr>
            </a:gs>
          </a:gsLst>
          <a:lin ang="5400000" scaled="0"/>
        </a:gradFill>
        <a:gradFill>
          <a:gsLst>
            <a:gs pos="0">
              <a:schemeClr val="phClr">
                <a:tint val="94000"/>
                <a:lumMod val="102000"/>
                <a:satMod val="103000"/>
              </a:schemeClr>
            </a:gs>
            <a:gs pos="50000">
              <a:schemeClr val="phClr">
                <a:shade val="100000"/>
                <a:lumMod val="100000"/>
                <a:satMod val="110000"/>
              </a:schemeClr>
            </a:gs>
            <a:gs pos="100000">
              <a:schemeClr val="phClr">
                <a:shade val="78000"/>
                <a:lumMod val="99000"/>
                <a:satMod val="120000"/>
              </a:schemeClr>
            </a:gs>
          </a:gsLst>
          <a:lin ang="5400000" scaled="0"/>
        </a:gra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ap:Properties xmlns:ap="http://schemas.openxmlformats.org/officeDocument/2006/extended-properties">
  <ap:Application>Walnut Exporter</ap:Application>
  <ap:PresentationFormat>Converted Presentation</ap:PresentationFormat>
  <ap:Slides>0</ap:Slides>
  <ap:Notes>0</ap:Notes>
  <ap:HiddenSlides>0</ap:HiddenSlides>
  <ap:SharedDoc>false</ap:SharedDoc>
  <ap:DocSecurity>0</ap:DocSecurit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creator>Walnut Exporter</dc:creator>
  <lastModifiedBy>Walnut Exporter</lastModifiedBy>
  <dc:title>Presentation</dc:title>
  <dcterms:created xsi:type="dcterms:W3CDTF">2026-07-13T01:16:33.7350000Z</dcterms:created>
  <dcterms:modified xsi:type="dcterms:W3CDTF">2026-07-13T01:16:33.7350000Z</dcterms:modified>
</coreProperties>
</file>