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dab826d4a5634575" /><Relationship Type="http://schemas.openxmlformats.org/officeDocument/2006/relationships/extended-properties" Target="/docProps/app.xml" Id="Redc0823d9b6d4427" /><Relationship Type="http://schemas.openxmlformats.org/officeDocument/2006/relationships/officeDocument" Target="/ppt/presentation.xml" Id="Rac0f0a6bf8314f14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f54297ab49f240e1"/>
  </p:sldMasterIdLst>
  <p:notesMasterIdLst>
    <p:notesMasterId xmlns:r="http://schemas.openxmlformats.org/officeDocument/2006/relationships" r:id="Rf03db73dd5fb49aa"/>
  </p:notesMasterIdLst>
  <p:sldIdLst>
    <p:sldId xmlns:r="http://schemas.openxmlformats.org/officeDocument/2006/relationships" id="256" r:id="Rae0c565e4dcc45ad"/>
    <p:sldId xmlns:r="http://schemas.openxmlformats.org/officeDocument/2006/relationships" id="257" r:id="Rb478f31688954883"/>
    <p:sldId xmlns:r="http://schemas.openxmlformats.org/officeDocument/2006/relationships" id="258" r:id="R2b120668beb642e4"/>
    <p:sldId xmlns:r="http://schemas.openxmlformats.org/officeDocument/2006/relationships" id="259" r:id="R95a0da40727e4b2d"/>
    <p:sldId xmlns:r="http://schemas.openxmlformats.org/officeDocument/2006/relationships" id="260" r:id="R731a0b19cf8f4e9a"/>
    <p:sldId xmlns:r="http://schemas.openxmlformats.org/officeDocument/2006/relationships" id="261" r:id="R5191b0d205d34177"/>
    <p:sldId xmlns:r="http://schemas.openxmlformats.org/officeDocument/2006/relationships" id="262" r:id="R54efb051994e4f51"/>
    <p:sldId xmlns:r="http://schemas.openxmlformats.org/officeDocument/2006/relationships" id="263" r:id="R9c848cc96aad4a71"/>
    <p:sldId xmlns:r="http://schemas.openxmlformats.org/officeDocument/2006/relationships" id="264" r:id="Re988eb6e678f4cb3"/>
    <p:sldId xmlns:r="http://schemas.openxmlformats.org/officeDocument/2006/relationships" id="265" r:id="Rf29d40b29cf4425f"/>
    <p:sldId xmlns:r="http://schemas.openxmlformats.org/officeDocument/2006/relationships" id="266" r:id="R905902d183da412b"/>
    <p:sldId xmlns:r="http://schemas.openxmlformats.org/officeDocument/2006/relationships" id="267" r:id="Rd9b4036181254518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e326ce1172a6471e" /><Relationship Type="http://schemas.openxmlformats.org/officeDocument/2006/relationships/slideMaster" Target="/ppt/slideMasters/slideMaster1.xml" Id="Rf54297ab49f240e1" /><Relationship Type="http://schemas.openxmlformats.org/officeDocument/2006/relationships/notesMaster" Target="/ppt/notesMasters/notesMaster1.xml" Id="Rf03db73dd5fb49aa" /><Relationship Type="http://schemas.openxmlformats.org/officeDocument/2006/relationships/presProps" Target="/ppt/presProps.xml" Id="R432b53fd26f94f73" /><Relationship Type="http://schemas.openxmlformats.org/officeDocument/2006/relationships/tableStyles" Target="/ppt/tableStyles.xml" Id="Rbdc0341d063846c7" /><Relationship Type="http://schemas.openxmlformats.org/officeDocument/2006/relationships/slide" Target="/ppt/slides/slide1.xml" Id="Rae0c565e4dcc45ad" /><Relationship Type="http://schemas.openxmlformats.org/officeDocument/2006/relationships/slide" Target="/ppt/slides/slide2.xml" Id="Rb478f31688954883" /><Relationship Type="http://schemas.openxmlformats.org/officeDocument/2006/relationships/slide" Target="/ppt/slides/slide3.xml" Id="R2b120668beb642e4" /><Relationship Type="http://schemas.openxmlformats.org/officeDocument/2006/relationships/slide" Target="/ppt/slides/slide4.xml" Id="R95a0da40727e4b2d" /><Relationship Type="http://schemas.openxmlformats.org/officeDocument/2006/relationships/slide" Target="/ppt/slides/slide5.xml" Id="R731a0b19cf8f4e9a" /><Relationship Type="http://schemas.openxmlformats.org/officeDocument/2006/relationships/slide" Target="/ppt/slides/slide6.xml" Id="R5191b0d205d34177" /><Relationship Type="http://schemas.openxmlformats.org/officeDocument/2006/relationships/slide" Target="/ppt/slides/slide7.xml" Id="R54efb051994e4f51" /><Relationship Type="http://schemas.openxmlformats.org/officeDocument/2006/relationships/slide" Target="/ppt/slides/slide8.xml" Id="R9c848cc96aad4a71" /><Relationship Type="http://schemas.openxmlformats.org/officeDocument/2006/relationships/slide" Target="/ppt/slides/slide9.xml" Id="Re988eb6e678f4cb3" /><Relationship Type="http://schemas.openxmlformats.org/officeDocument/2006/relationships/slide" Target="/ppt/slides/slide10.xml" Id="Rf29d40b29cf4425f" /><Relationship Type="http://schemas.openxmlformats.org/officeDocument/2006/relationships/slide" Target="/ppt/slides/slide11.xml" Id="R905902d183da412b" /><Relationship Type="http://schemas.openxmlformats.org/officeDocument/2006/relationships/slide" Target="/ppt/slides/slide12.xml" Id="Rd9b40361812545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9aa05b65897c4f7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2a9f1ea36b4e4613" /><Relationship Type="http://schemas.openxmlformats.org/officeDocument/2006/relationships/notesMaster" Target="/ppt/notesMasters/notesMaster1.xml" Id="R9b55ca6ec249457f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f330dad58a814c45" /><Relationship Type="http://schemas.openxmlformats.org/officeDocument/2006/relationships/notesMaster" Target="/ppt/notesMasters/notesMaster1.xml" Id="R0e9d50bfc5024680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d97ec5a13bc743b6" /><Relationship Type="http://schemas.openxmlformats.org/officeDocument/2006/relationships/notesMaster" Target="/ppt/notesMasters/notesMaster1.xml" Id="R68a09c8aa6604332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02a48425ded84d9e" /><Relationship Type="http://schemas.openxmlformats.org/officeDocument/2006/relationships/notesMaster" Target="/ppt/notesMasters/notesMaster1.xml" Id="R7b3a1b6cc65e42b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43f98be4ba8a417d" /><Relationship Type="http://schemas.openxmlformats.org/officeDocument/2006/relationships/notesMaster" Target="/ppt/notesMasters/notesMaster1.xml" Id="R3bdf08c3d2f24383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82b27e26a9bf4289" /><Relationship Type="http://schemas.openxmlformats.org/officeDocument/2006/relationships/notesMaster" Target="/ppt/notesMasters/notesMaster1.xml" Id="R7cf8aaa721e4432c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40a82e6ccf8455c" /><Relationship Type="http://schemas.openxmlformats.org/officeDocument/2006/relationships/notesMaster" Target="/ppt/notesMasters/notesMaster1.xml" Id="Rc332b40c9623403b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ecf62e7d4f60449d" /><Relationship Type="http://schemas.openxmlformats.org/officeDocument/2006/relationships/notesMaster" Target="/ppt/notesMasters/notesMaster1.xml" Id="R57a4181d154e4d30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1ca28dcf122c4904" /><Relationship Type="http://schemas.openxmlformats.org/officeDocument/2006/relationships/notesMaster" Target="/ppt/notesMasters/notesMaster1.xml" Id="Rb966f898892b409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38feb71151b04e93" /><Relationship Type="http://schemas.openxmlformats.org/officeDocument/2006/relationships/notesMaster" Target="/ppt/notesMasters/notesMaster1.xml" Id="Re6cc8aa6775d4e34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f25a0c5babcb4202" /><Relationship Type="http://schemas.openxmlformats.org/officeDocument/2006/relationships/notesMaster" Target="/ppt/notesMasters/notesMaster1.xml" Id="Reca1019bbee44da2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8c7217e960b746fc" /><Relationship Type="http://schemas.openxmlformats.org/officeDocument/2006/relationships/notesMaster" Target="/ppt/notesMasters/notesMaster1.xml" Id="R9092b01d1d664ec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26c9d061ed948c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5ed39bd841804db5" /><Relationship Type="http://schemas.openxmlformats.org/officeDocument/2006/relationships/slideLayout" Target="/ppt/slideLayouts/slideLayout1.xml" Id="Rebdd6f9e1fdb4299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ebdd6f9e1fdb4299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1d847d9d35b43f7" /><Relationship Type="http://schemas.openxmlformats.org/officeDocument/2006/relationships/image" Target="/ppt/media/image.png" Id="Rbd85c9a2ad264994" /><Relationship Type="http://schemas.openxmlformats.org/officeDocument/2006/relationships/notesSlide" Target="/ppt/notesSlides/notesSlide1.xml" Id="R849832deb8fc479b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78348359bf84478" /><Relationship Type="http://schemas.openxmlformats.org/officeDocument/2006/relationships/image" Target="/ppt/media/image10.png" Id="R1257ab5c4d4c4574" /><Relationship Type="http://schemas.openxmlformats.org/officeDocument/2006/relationships/notesSlide" Target="/ppt/notesSlides/notesSlide10.xml" Id="Rb19f949708be4cfd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4a147d1a7274659" /><Relationship Type="http://schemas.openxmlformats.org/officeDocument/2006/relationships/image" Target="/ppt/media/image11.png" Id="R9f1d8ca4ab1d401a" /><Relationship Type="http://schemas.openxmlformats.org/officeDocument/2006/relationships/notesSlide" Target="/ppt/notesSlides/notesSlide11.xml" Id="R50a685b551404c3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138e5edfa3c422e" /><Relationship Type="http://schemas.openxmlformats.org/officeDocument/2006/relationships/image" Target="/ppt/media/image12.png" Id="R36a93baa38a94ef9" /><Relationship Type="http://schemas.openxmlformats.org/officeDocument/2006/relationships/notesSlide" Target="/ppt/notesSlides/notesSlide12.xml" Id="Re2b6a50ad8bd430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d0a5e6404be42a3" /><Relationship Type="http://schemas.openxmlformats.org/officeDocument/2006/relationships/image" Target="/ppt/media/image2.png" Id="R97882620363f4d81" /><Relationship Type="http://schemas.openxmlformats.org/officeDocument/2006/relationships/notesSlide" Target="/ppt/notesSlides/notesSlide2.xml" Id="R9beccbca7ff94f7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ae8b62ed08e4010" /><Relationship Type="http://schemas.openxmlformats.org/officeDocument/2006/relationships/image" Target="/ppt/media/image3.png" Id="R1d4ead9b7f8e4127" /><Relationship Type="http://schemas.openxmlformats.org/officeDocument/2006/relationships/notesSlide" Target="/ppt/notesSlides/notesSlide3.xml" Id="R93c8744394e2486d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f2a9deea8b4468" /><Relationship Type="http://schemas.openxmlformats.org/officeDocument/2006/relationships/image" Target="/ppt/media/image4.png" Id="R5c9aade7ed3e4001" /><Relationship Type="http://schemas.openxmlformats.org/officeDocument/2006/relationships/notesSlide" Target="/ppt/notesSlides/notesSlide4.xml" Id="R92315397478a45a8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5c903e588244c70" /><Relationship Type="http://schemas.openxmlformats.org/officeDocument/2006/relationships/image" Target="/ppt/media/image5.png" Id="Re8aa199178e94308" /><Relationship Type="http://schemas.openxmlformats.org/officeDocument/2006/relationships/notesSlide" Target="/ppt/notesSlides/notesSlide5.xml" Id="R111dc52f69c3461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4dee1764a064ca2" /><Relationship Type="http://schemas.openxmlformats.org/officeDocument/2006/relationships/image" Target="/ppt/media/image6.png" Id="Rc6c072e0a2124da4" /><Relationship Type="http://schemas.openxmlformats.org/officeDocument/2006/relationships/notesSlide" Target="/ppt/notesSlides/notesSlide6.xml" Id="R425a780e37c24bff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f25257833164ee1" /><Relationship Type="http://schemas.openxmlformats.org/officeDocument/2006/relationships/image" Target="/ppt/media/image7.png" Id="Rbb9e991bd48f4411" /><Relationship Type="http://schemas.openxmlformats.org/officeDocument/2006/relationships/notesSlide" Target="/ppt/notesSlides/notesSlide7.xml" Id="R5715a7b135df4950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1554d90eb0d4b17" /><Relationship Type="http://schemas.openxmlformats.org/officeDocument/2006/relationships/image" Target="/ppt/media/image8.png" Id="R612462ebf209460f" /><Relationship Type="http://schemas.openxmlformats.org/officeDocument/2006/relationships/notesSlide" Target="/ppt/notesSlides/notesSlide8.xml" Id="R597c2bb2a432427c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997d500124447c" /><Relationship Type="http://schemas.openxmlformats.org/officeDocument/2006/relationships/image" Target="/ppt/media/image9.png" Id="R4ea70c04b2e145d0" /><Relationship Type="http://schemas.openxmlformats.org/officeDocument/2006/relationships/notesSlide" Target="/ppt/notesSlides/notesSlide9.xml" Id="R1cfa5290748d4903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d85c9a2ad264994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489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257ab5c4d4c4574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7344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f1d8ca4ab1d401a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6135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a93baa38a94ef9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2551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7882620363f4d81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857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d4ead9b7f8e4127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3468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c9aade7ed3e4001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9936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aa199178e94308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5267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6c072e0a2124da4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6691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b9e991bd48f4411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3217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12462ebf209460f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484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a70c04b2e145d0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165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2026-07-13T01:16:33.3050000Z</dcterms:created>
  <dcterms:modified xsi:type="dcterms:W3CDTF">2026-07-13T01:16:33.3050000Z</dcterms:modified>
</coreProperties>
</file>